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315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316" r:id="rId36"/>
  </p:sldIdLst>
  <p:sldSz cx="9144000" cy="6858000" type="screen4x3"/>
  <p:notesSz cx="6858000" cy="9144000"/>
  <p:defaultTextStyle>
    <a:defPPr>
      <a:defRPr lang="sr-Latn-R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2265"/>
    <p:restoredTop sz="94618"/>
  </p:normalViewPr>
  <p:slideViewPr>
    <p:cSldViewPr>
      <p:cViewPr varScale="1">
        <p:scale>
          <a:sx n="104" d="100"/>
          <a:sy n="104" d="100"/>
        </p:scale>
        <p:origin x="928" y="2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nl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DA8BB-0D18-469F-8022-DD923457DE3A}" type="datetimeFigureOut">
              <a:rPr lang="nl-BE"/>
              <a:t>6/02/2023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74F97-0F13-42E5-9A1D-07478243785D}" type="slidenum">
              <a:rPr lang="nl-BE"/>
              <a:t>‹#›</a:t>
            </a:fld>
            <a:endParaRPr lang="nl-B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DA8BB-0D18-469F-8022-DD923457DE3A}" type="datetimeFigureOut">
              <a:rPr lang="nl-BE"/>
              <a:t>6/02/2023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74F97-0F13-42E5-9A1D-07478243785D}" type="slidenum">
              <a:rPr lang="nl-BE"/>
              <a:t>‹#›</a:t>
            </a:fld>
            <a:endParaRPr lang="nl-B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DA8BB-0D18-469F-8022-DD923457DE3A}" type="datetimeFigureOut">
              <a:rPr lang="nl-BE"/>
              <a:t>6/02/2023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74F97-0F13-42E5-9A1D-07478243785D}" type="slidenum">
              <a:rPr lang="nl-BE"/>
              <a:t>‹#›</a:t>
            </a:fld>
            <a:endParaRPr lang="nl-B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DA8BB-0D18-469F-8022-DD923457DE3A}" type="datetimeFigureOut">
              <a:rPr lang="nl-BE"/>
              <a:t>6/02/2023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74F97-0F13-42E5-9A1D-07478243785D}" type="slidenum">
              <a:rPr lang="nl-BE"/>
              <a:t>‹#›</a:t>
            </a:fld>
            <a:endParaRPr lang="nl-B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DA8BB-0D18-469F-8022-DD923457DE3A}" type="datetimeFigureOut">
              <a:rPr lang="nl-BE"/>
              <a:t>6/02/2023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74F97-0F13-42E5-9A1D-07478243785D}" type="slidenum">
              <a:rPr lang="nl-BE"/>
              <a:t>‹#›</a:t>
            </a:fld>
            <a:endParaRPr lang="nl-B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B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B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DA8BB-0D18-469F-8022-DD923457DE3A}" type="datetimeFigureOut">
              <a:rPr lang="nl-BE"/>
              <a:t>6/02/2023</a:t>
            </a:fld>
            <a:endParaRPr lang="nl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74F97-0F13-42E5-9A1D-07478243785D}" type="slidenum">
              <a:rPr lang="nl-BE"/>
              <a:t>‹#›</a:t>
            </a:fld>
            <a:endParaRPr lang="nl-B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B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B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DA8BB-0D18-469F-8022-DD923457DE3A}" type="datetimeFigureOut">
              <a:rPr lang="nl-BE"/>
              <a:t>6/02/2023</a:t>
            </a:fld>
            <a:endParaRPr lang="nl-B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74F97-0F13-42E5-9A1D-07478243785D}" type="slidenum">
              <a:rPr lang="nl-BE"/>
              <a:t>‹#›</a:t>
            </a:fld>
            <a:endParaRPr lang="nl-B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DA8BB-0D18-469F-8022-DD923457DE3A}" type="datetimeFigureOut">
              <a:rPr lang="nl-BE"/>
              <a:t>6/02/2023</a:t>
            </a:fld>
            <a:endParaRPr lang="nl-B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74F97-0F13-42E5-9A1D-07478243785D}" type="slidenum">
              <a:rPr lang="nl-BE"/>
              <a:t>‹#›</a:t>
            </a:fld>
            <a:endParaRPr lang="nl-B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DA8BB-0D18-469F-8022-DD923457DE3A}" type="datetimeFigureOut">
              <a:rPr lang="nl-BE"/>
              <a:t>6/02/2023</a:t>
            </a:fld>
            <a:endParaRPr lang="nl-B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74F97-0F13-42E5-9A1D-07478243785D}" type="slidenum">
              <a:rPr lang="nl-BE"/>
              <a:t>‹#›</a:t>
            </a:fld>
            <a:endParaRPr lang="nl-B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B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DA8BB-0D18-469F-8022-DD923457DE3A}" type="datetimeFigureOut">
              <a:rPr lang="nl-BE"/>
              <a:t>6/02/2023</a:t>
            </a:fld>
            <a:endParaRPr lang="nl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74F97-0F13-42E5-9A1D-07478243785D}" type="slidenum">
              <a:rPr lang="nl-BE"/>
              <a:t>‹#›</a:t>
            </a:fld>
            <a:endParaRPr lang="nl-B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B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DA8BB-0D18-469F-8022-DD923457DE3A}" type="datetimeFigureOut">
              <a:rPr lang="nl-BE"/>
              <a:t>6/02/2023</a:t>
            </a:fld>
            <a:endParaRPr lang="nl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74F97-0F13-42E5-9A1D-07478243785D}" type="slidenum">
              <a:rPr lang="nl-BE"/>
              <a:t>‹#›</a:t>
            </a:fld>
            <a:endParaRPr lang="nl-B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430DBB-9FD5-43E7-88F1-55A569E9525E}" type="datetimeFigureOut">
              <a:rPr lang="nl-BE"/>
              <a:t>6/02/2023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336665-E7E9-4861-9ADF-F11A47CBAD79}" type="slidenum">
              <a:rPr lang="nl-BE"/>
              <a:t>‹#›</a:t>
            </a:fld>
            <a:endParaRPr lang="nl-B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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-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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-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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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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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>
            <a:extLst>
              <a:ext uri="{FF2B5EF4-FFF2-40B4-BE49-F238E27FC236}">
                <a16:creationId xmlns:a16="http://schemas.microsoft.com/office/drawing/2014/main" id="{F6479A1A-56DA-5E48-8266-87A2C29A122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55613" y="1052513"/>
            <a:ext cx="8229600" cy="1485900"/>
          </a:xfrm>
        </p:spPr>
        <p:txBody>
          <a:bodyPr/>
          <a:lstStyle/>
          <a:p>
            <a:pPr eaLnBrk="1" hangingPunct="1">
              <a:defRPr/>
            </a:pPr>
            <a:r>
              <a:rPr lang="sr-Cyrl-CS" sz="2800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Интегрисане ак</a:t>
            </a:r>
            <a:r>
              <a:rPr lang="en-US" sz="2800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a</a:t>
            </a:r>
            <a:r>
              <a:rPr lang="sr-Cyrl-CS" sz="2800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демске студије фармације</a:t>
            </a:r>
            <a:br>
              <a:rPr lang="sr-Cyrl-CS" sz="2800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</a:br>
            <a:r>
              <a:rPr lang="ru-RU" sz="2800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Г08</a:t>
            </a:r>
            <a:r>
              <a:rPr lang="en-US" sz="2800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 </a:t>
            </a:r>
            <a:r>
              <a:rPr lang="sr-Cyrl-RS" sz="2800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Клиничка фармација 2</a:t>
            </a:r>
            <a:endParaRPr lang="sr-Latn-CS" sz="2800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</p:txBody>
      </p:sp>
      <p:sp>
        <p:nvSpPr>
          <p:cNvPr id="74755" name="Rectangle 3">
            <a:extLst>
              <a:ext uri="{FF2B5EF4-FFF2-40B4-BE49-F238E27FC236}">
                <a16:creationId xmlns:a16="http://schemas.microsoft.com/office/drawing/2014/main" id="{CA16F6B8-7551-A240-A0EF-CE6C334C6376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4213" y="2852738"/>
            <a:ext cx="7772400" cy="1655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hangingPunct="1">
              <a:defRPr/>
            </a:pPr>
            <a:r>
              <a:rPr lang="ru-RU" sz="2800" b="1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  <a:cs typeface="+mn-cs"/>
              </a:rPr>
              <a:t>РАЦИОНАЛНА ПРИМЕНА</a:t>
            </a:r>
          </a:p>
          <a:p>
            <a:pPr algn="ctr" eaLnBrk="1" hangingPunct="1">
              <a:defRPr/>
            </a:pPr>
            <a:r>
              <a:rPr lang="ru-RU" sz="2800" b="1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  <a:cs typeface="+mn-cs"/>
              </a:rPr>
              <a:t>ФАРМАКОТЕРАПИЈЕ КОД </a:t>
            </a:r>
            <a:r>
              <a:rPr lang="sr-Cyrl-RS" sz="2800" b="1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ПОРЕМЕЋАЈА УРОГЕНИТАЛНОГ ТРАКТА</a:t>
            </a:r>
            <a:endParaRPr lang="en-US" sz="2800" b="1" dirty="0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  <a:cs typeface="+mn-cs"/>
            </a:endParaRPr>
          </a:p>
          <a:p>
            <a:pPr algn="ctr" eaLnBrk="1" hangingPunct="1">
              <a:defRPr/>
            </a:pPr>
            <a:r>
              <a:rPr lang="sr-Cyrl-RS" sz="3200" b="1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  <a:cs typeface="+mn-cs"/>
              </a:rPr>
              <a:t>12</a:t>
            </a:r>
            <a:r>
              <a:rPr lang="ru-RU" sz="3200" b="1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  <a:cs typeface="+mn-cs"/>
              </a:rPr>
              <a:t>. предавање</a:t>
            </a:r>
            <a:endParaRPr lang="sr-Latn-CS" sz="3200" b="1" dirty="0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  <a:cs typeface="+mn-cs"/>
            </a:endParaRPr>
          </a:p>
        </p:txBody>
      </p:sp>
      <p:sp>
        <p:nvSpPr>
          <p:cNvPr id="74756" name="Rectangle 4">
            <a:extLst>
              <a:ext uri="{FF2B5EF4-FFF2-40B4-BE49-F238E27FC236}">
                <a16:creationId xmlns:a16="http://schemas.microsoft.com/office/drawing/2014/main" id="{1704E494-A186-8144-A858-817CFB990D4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47813" y="4976813"/>
            <a:ext cx="6513512" cy="1223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 eaLnBrk="1" hangingPunct="1">
              <a:spcBef>
                <a:spcPct val="20000"/>
              </a:spcBef>
              <a:defRPr/>
            </a:pPr>
            <a:endParaRPr lang="en-US" sz="3200" dirty="0"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  <a:cs typeface="+mn-cs"/>
            </a:endParaRPr>
          </a:p>
          <a:p>
            <a:pPr marL="342900" indent="-342900" algn="ctr" eaLnBrk="1" hangingPunct="1">
              <a:spcBef>
                <a:spcPct val="20000"/>
              </a:spcBef>
              <a:defRPr/>
            </a:pPr>
            <a:r>
              <a:rPr lang="sr-Cyrl-RS" sz="3200" dirty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  <a:cs typeface="+mn-cs"/>
              </a:rPr>
              <a:t>Летњи семестар </a:t>
            </a:r>
            <a:r>
              <a:rPr lang="en-US" sz="3200" dirty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  <a:cs typeface="+mn-cs"/>
              </a:rPr>
              <a:t>202</a:t>
            </a:r>
            <a:r>
              <a:rPr lang="sr-Cyrl-RS" sz="320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  <a:cs typeface="+mn-cs"/>
              </a:rPr>
              <a:t>3</a:t>
            </a:r>
            <a:r>
              <a:rPr lang="en-US" sz="320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  <a:cs typeface="+mn-cs"/>
              </a:rPr>
              <a:t>. </a:t>
            </a:r>
            <a:r>
              <a:rPr lang="sr-Cyrl-RS" sz="3200" dirty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  <a:cs typeface="+mn-cs"/>
              </a:rPr>
              <a:t>год.</a:t>
            </a:r>
            <a:endParaRPr lang="sr-Latn-CS" sz="3200" dirty="0"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5725483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9525"/>
          <a:ext cx="9144000" cy="6867525"/>
          <a:chOff x="0" y="9525"/>
          <a:chExt cx="9144000" cy="6867525"/>
        </a:xfrm>
      </p:grpSpPr>
      <p:pic>
        <p:nvPicPr>
          <p:cNvPr id="2" name="Slid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525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9525"/>
          <a:ext cx="9144000" cy="6867525"/>
          <a:chOff x="0" y="9525"/>
          <a:chExt cx="9144000" cy="6867525"/>
        </a:xfrm>
      </p:grpSpPr>
      <p:pic>
        <p:nvPicPr>
          <p:cNvPr id="2" name="Slid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525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9525"/>
          <a:ext cx="9144000" cy="6867525"/>
          <a:chOff x="0" y="9525"/>
          <a:chExt cx="9144000" cy="6867525"/>
        </a:xfrm>
      </p:grpSpPr>
      <p:pic>
        <p:nvPicPr>
          <p:cNvPr id="2" name="Slid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525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9525"/>
          <a:ext cx="9144000" cy="6867525"/>
          <a:chOff x="0" y="9525"/>
          <a:chExt cx="9144000" cy="6867525"/>
        </a:xfrm>
      </p:grpSpPr>
      <p:pic>
        <p:nvPicPr>
          <p:cNvPr id="2" name="Slid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525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9525"/>
          <a:ext cx="9144000" cy="6867525"/>
          <a:chOff x="0" y="9525"/>
          <a:chExt cx="9144000" cy="6867525"/>
        </a:xfrm>
      </p:grpSpPr>
      <p:pic>
        <p:nvPicPr>
          <p:cNvPr id="2" name="Slid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525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9525"/>
          <a:ext cx="9144000" cy="6867525"/>
          <a:chOff x="0" y="9525"/>
          <a:chExt cx="9144000" cy="6867525"/>
        </a:xfrm>
      </p:grpSpPr>
      <p:pic>
        <p:nvPicPr>
          <p:cNvPr id="2" name="Slid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525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9525"/>
          <a:ext cx="9144000" cy="6867525"/>
          <a:chOff x="0" y="9525"/>
          <a:chExt cx="9144000" cy="6867525"/>
        </a:xfrm>
      </p:grpSpPr>
      <p:pic>
        <p:nvPicPr>
          <p:cNvPr id="2" name="Slid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525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9525"/>
          <a:ext cx="9144000" cy="6867525"/>
          <a:chOff x="0" y="9525"/>
          <a:chExt cx="9144000" cy="6867525"/>
        </a:xfrm>
      </p:grpSpPr>
      <p:pic>
        <p:nvPicPr>
          <p:cNvPr id="2" name="Slid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525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9525"/>
          <a:ext cx="9144000" cy="6867525"/>
          <a:chOff x="0" y="9525"/>
          <a:chExt cx="9144000" cy="6867525"/>
        </a:xfrm>
      </p:grpSpPr>
      <p:pic>
        <p:nvPicPr>
          <p:cNvPr id="2" name="Slid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525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9525"/>
          <a:ext cx="9144000" cy="6867525"/>
          <a:chOff x="0" y="9525"/>
          <a:chExt cx="9144000" cy="6867525"/>
        </a:xfrm>
      </p:grpSpPr>
      <p:pic>
        <p:nvPicPr>
          <p:cNvPr id="2" name="Slid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525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9525"/>
          <a:ext cx="9144000" cy="6867525"/>
          <a:chOff x="0" y="9525"/>
          <a:chExt cx="9144000" cy="6867525"/>
        </a:xfrm>
      </p:grpSpPr>
      <p:pic>
        <p:nvPicPr>
          <p:cNvPr id="2" name="Slid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525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9525"/>
          <a:ext cx="9144000" cy="6867525"/>
          <a:chOff x="0" y="9525"/>
          <a:chExt cx="9144000" cy="6867525"/>
        </a:xfrm>
      </p:grpSpPr>
      <p:pic>
        <p:nvPicPr>
          <p:cNvPr id="2" name="Slid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525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9525"/>
          <a:ext cx="9144000" cy="6867525"/>
          <a:chOff x="0" y="9525"/>
          <a:chExt cx="9144000" cy="6867525"/>
        </a:xfrm>
      </p:grpSpPr>
      <p:pic>
        <p:nvPicPr>
          <p:cNvPr id="2" name="Slid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525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9525"/>
          <a:ext cx="9144000" cy="6867525"/>
          <a:chOff x="0" y="9525"/>
          <a:chExt cx="9144000" cy="6867525"/>
        </a:xfrm>
      </p:grpSpPr>
      <p:pic>
        <p:nvPicPr>
          <p:cNvPr id="2" name="Slid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525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9525"/>
          <a:ext cx="9144000" cy="6867525"/>
          <a:chOff x="0" y="9525"/>
          <a:chExt cx="9144000" cy="6867525"/>
        </a:xfrm>
      </p:grpSpPr>
      <p:pic>
        <p:nvPicPr>
          <p:cNvPr id="2" name="Slid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525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9525"/>
          <a:ext cx="9144000" cy="6867525"/>
          <a:chOff x="0" y="9525"/>
          <a:chExt cx="9144000" cy="6867525"/>
        </a:xfrm>
      </p:grpSpPr>
      <p:pic>
        <p:nvPicPr>
          <p:cNvPr id="2" name="Slid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525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9525"/>
          <a:ext cx="9144000" cy="6867525"/>
          <a:chOff x="0" y="9525"/>
          <a:chExt cx="9144000" cy="6867525"/>
        </a:xfrm>
      </p:grpSpPr>
      <p:pic>
        <p:nvPicPr>
          <p:cNvPr id="2" name="Slid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525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9525"/>
          <a:ext cx="9144000" cy="6867525"/>
          <a:chOff x="0" y="9525"/>
          <a:chExt cx="9144000" cy="6867525"/>
        </a:xfrm>
      </p:grpSpPr>
      <p:pic>
        <p:nvPicPr>
          <p:cNvPr id="2" name="Slid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525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9525"/>
          <a:ext cx="9144000" cy="6867525"/>
          <a:chOff x="0" y="9525"/>
          <a:chExt cx="9144000" cy="6867525"/>
        </a:xfrm>
      </p:grpSpPr>
      <p:pic>
        <p:nvPicPr>
          <p:cNvPr id="2" name="Slid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525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9525"/>
          <a:ext cx="9144000" cy="6867525"/>
          <a:chOff x="0" y="9525"/>
          <a:chExt cx="9144000" cy="6867525"/>
        </a:xfrm>
      </p:grpSpPr>
      <p:pic>
        <p:nvPicPr>
          <p:cNvPr id="2" name="Slid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525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9525"/>
          <a:ext cx="9144000" cy="6867525"/>
          <a:chOff x="0" y="9525"/>
          <a:chExt cx="9144000" cy="6867525"/>
        </a:xfrm>
      </p:grpSpPr>
      <p:pic>
        <p:nvPicPr>
          <p:cNvPr id="2" name="Slid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525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9525"/>
          <a:ext cx="9144000" cy="6867525"/>
          <a:chOff x="0" y="9525"/>
          <a:chExt cx="9144000" cy="6867525"/>
        </a:xfrm>
      </p:grpSpPr>
      <p:pic>
        <p:nvPicPr>
          <p:cNvPr id="2" name="Slid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525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9525"/>
          <a:ext cx="9144000" cy="6867525"/>
          <a:chOff x="0" y="9525"/>
          <a:chExt cx="9144000" cy="6867525"/>
        </a:xfrm>
      </p:grpSpPr>
      <p:pic>
        <p:nvPicPr>
          <p:cNvPr id="2" name="Slid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525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9525"/>
          <a:ext cx="9144000" cy="6867525"/>
          <a:chOff x="0" y="9525"/>
          <a:chExt cx="9144000" cy="6867525"/>
        </a:xfrm>
      </p:grpSpPr>
      <p:pic>
        <p:nvPicPr>
          <p:cNvPr id="2" name="Slid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525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9525"/>
          <a:ext cx="9144000" cy="6867525"/>
          <a:chOff x="0" y="9525"/>
          <a:chExt cx="9144000" cy="6867525"/>
        </a:xfrm>
      </p:grpSpPr>
      <p:pic>
        <p:nvPicPr>
          <p:cNvPr id="2" name="Slid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525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9525"/>
          <a:ext cx="9144000" cy="6867525"/>
          <a:chOff x="0" y="9525"/>
          <a:chExt cx="9144000" cy="6867525"/>
        </a:xfrm>
      </p:grpSpPr>
      <p:pic>
        <p:nvPicPr>
          <p:cNvPr id="2" name="Slid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525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9525"/>
          <a:ext cx="9144000" cy="6867525"/>
          <a:chOff x="0" y="9525"/>
          <a:chExt cx="9144000" cy="6867525"/>
        </a:xfrm>
      </p:grpSpPr>
      <p:pic>
        <p:nvPicPr>
          <p:cNvPr id="2" name="Slid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525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F0F14ADF-9B38-4045-8BB4-3C4164D37D66}"/>
              </a:ext>
            </a:extLst>
          </p:cNvPr>
          <p:cNvSpPr txBox="1"/>
          <p:nvPr/>
        </p:nvSpPr>
        <p:spPr>
          <a:xfrm>
            <a:off x="2339752" y="2780929"/>
            <a:ext cx="48965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Cyrl-RS" sz="3600" dirty="0"/>
              <a:t>ХВАЛА НА ПАЖЊИ!</a:t>
            </a:r>
            <a:endParaRPr lang="en-RS" sz="3600" dirty="0"/>
          </a:p>
        </p:txBody>
      </p:sp>
    </p:spTree>
    <p:extLst>
      <p:ext uri="{BB962C8B-B14F-4D97-AF65-F5344CB8AC3E}">
        <p14:creationId xmlns:p14="http://schemas.microsoft.com/office/powerpoint/2010/main" val="9829979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9525"/>
          <a:ext cx="9144000" cy="6867525"/>
          <a:chOff x="0" y="9525"/>
          <a:chExt cx="9144000" cy="6867525"/>
        </a:xfrm>
      </p:grpSpPr>
      <p:pic>
        <p:nvPicPr>
          <p:cNvPr id="2" name="Slid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525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9525"/>
          <a:ext cx="9144000" cy="6867525"/>
          <a:chOff x="0" y="9525"/>
          <a:chExt cx="9144000" cy="6867525"/>
        </a:xfrm>
      </p:grpSpPr>
      <p:pic>
        <p:nvPicPr>
          <p:cNvPr id="2" name="Slid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525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9525"/>
          <a:ext cx="9144000" cy="6867525"/>
          <a:chOff x="0" y="9525"/>
          <a:chExt cx="9144000" cy="6867525"/>
        </a:xfrm>
      </p:grpSpPr>
      <p:pic>
        <p:nvPicPr>
          <p:cNvPr id="2" name="Slid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525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9525"/>
          <a:ext cx="9144000" cy="6867525"/>
          <a:chOff x="0" y="9525"/>
          <a:chExt cx="9144000" cy="6867525"/>
        </a:xfrm>
      </p:grpSpPr>
      <p:pic>
        <p:nvPicPr>
          <p:cNvPr id="2" name="Slid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525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9525"/>
          <a:ext cx="9144000" cy="6867525"/>
          <a:chOff x="0" y="9525"/>
          <a:chExt cx="9144000" cy="6867525"/>
        </a:xfrm>
      </p:grpSpPr>
      <p:pic>
        <p:nvPicPr>
          <p:cNvPr id="2" name="Slid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525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9525"/>
          <a:ext cx="9144000" cy="6867525"/>
          <a:chOff x="0" y="9525"/>
          <a:chExt cx="9144000" cy="6867525"/>
        </a:xfrm>
      </p:grpSpPr>
      <p:pic>
        <p:nvPicPr>
          <p:cNvPr id="2" name="Slid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525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32</Words>
  <Application>Microsoft Macintosh PowerPoint</Application>
  <PresentationFormat>On-screen Show (4:3)</PresentationFormat>
  <Paragraphs>7</Paragraphs>
  <Slides>35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35</vt:i4>
      </vt:variant>
    </vt:vector>
  </HeadingPairs>
  <TitlesOfParts>
    <vt:vector size="39" baseType="lpstr">
      <vt:lpstr>Arial</vt:lpstr>
      <vt:lpstr>Calibri</vt:lpstr>
      <vt:lpstr>Comic Sans MS</vt:lpstr>
      <vt:lpstr>Office Theme</vt:lpstr>
      <vt:lpstr>Интегрисане акaдемске студије фармације Г08 Клиничка фармација 2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Microsoft Corporation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Untitled Presentation</dc:title>
  <dc:creator>Unknown Creator</dc:creator>
  <cp:lastModifiedBy>Microsoft Office User</cp:lastModifiedBy>
  <cp:revision>5</cp:revision>
  <dcterms:created xsi:type="dcterms:W3CDTF">2019-02-05T16:49:12Z</dcterms:created>
  <dcterms:modified xsi:type="dcterms:W3CDTF">2023-02-06T11:57:15Z</dcterms:modified>
</cp:coreProperties>
</file>